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107504" y="44624"/>
            <a:ext cx="9036495" cy="6813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3664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2020-12-07T08:28:15Z</dcterms:created>
  <dcterms:modified xsi:type="dcterms:W3CDTF">2020-12-07T08:29:27Z</dcterms:modified>
</cp:coreProperties>
</file>